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9" r:id="rId34"/>
    <p:sldId id="290" r:id="rId35"/>
    <p:sldId id="291" r:id="rId36"/>
    <p:sldId id="287" r:id="rId37"/>
  </p:sldIdLst>
  <p:sldSz cx="10801350" cy="64801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2" autoAdjust="0"/>
    <p:restoredTop sz="94660"/>
  </p:normalViewPr>
  <p:slideViewPr>
    <p:cSldViewPr>
      <p:cViewPr varScale="1">
        <p:scale>
          <a:sx n="88" d="100"/>
          <a:sy n="88" d="100"/>
        </p:scale>
        <p:origin x="-108" y="-420"/>
      </p:cViewPr>
      <p:guideLst>
        <p:guide orient="horz" pos="2041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10102" y="2013056"/>
            <a:ext cx="9181148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0204" y="3672103"/>
            <a:ext cx="7560946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53233" y="4164118"/>
            <a:ext cx="9181148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53233" y="2746576"/>
            <a:ext cx="9181148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37581" y="1512042"/>
            <a:ext cx="5651956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69559" y="1512042"/>
            <a:ext cx="5651956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0070" y="259509"/>
            <a:ext cx="9721216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0068" y="1450540"/>
            <a:ext cx="4772472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0068" y="2055059"/>
            <a:ext cx="4772472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486938" y="1450540"/>
            <a:ext cx="4774348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486938" y="2055059"/>
            <a:ext cx="4774348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0068" y="258007"/>
            <a:ext cx="3553570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23031" y="258009"/>
            <a:ext cx="6038255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40068" y="1356038"/>
            <a:ext cx="3553570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17140" y="4536126"/>
            <a:ext cx="6480810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117140" y="579019"/>
            <a:ext cx="6480810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117140" y="5071637"/>
            <a:ext cx="6480810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50536" y="259511"/>
            <a:ext cx="2870983" cy="55291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37580" y="259511"/>
            <a:ext cx="8432930" cy="55291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40070" y="259509"/>
            <a:ext cx="9721216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0070" y="1512042"/>
            <a:ext cx="9721216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0068" y="6006168"/>
            <a:ext cx="2520316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48A51-7E05-4544-A781-2072BD402CF4}" type="datetimeFigureOut">
              <a:rPr lang="zh-CN" altLang="en-US" smtClean="0"/>
              <a:t>2014-09-12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690462" y="6006168"/>
            <a:ext cx="342042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740971" y="6006168"/>
            <a:ext cx="2520316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DCA5A-E908-495B-BE7A-62D55F8F30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335339" y="4400554"/>
          <a:ext cx="1647826" cy="466725"/>
        </p:xfrm>
        <a:graphic>
          <a:graphicData uri="http://schemas.openxmlformats.org/presentationml/2006/ole">
            <p:oleObj spid="_x0000_s1026" name="包" r:id="rId3" imgW="1647720" imgH="466560" progId="Package">
              <p:embed/>
            </p:oleObj>
          </a:graphicData>
        </a:graphic>
      </p:graphicFrame>
      <p:pic>
        <p:nvPicPr>
          <p:cNvPr id="1033" name="Picture 9" descr="C:\Documents and Settings\Administrator\桌面\消毒供应中心上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975" y="-1"/>
            <a:ext cx="10321276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1" name="Picture 3" descr="C:\Documents and Settings\Administrator\桌面\消毒供应中心上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24" y="0"/>
            <a:ext cx="10369227" cy="6512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 descr="C:\Documents and Settings\Administrator\桌面\消毒供应中心上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3" y="-1"/>
            <a:ext cx="10317370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 descr="C:\Documents and Settings\Administrator\桌面\消毒供应中心上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1" y="-1"/>
            <a:ext cx="10317372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 descr="C:\Documents and Settings\Administrator\桌面\消毒供应中心上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300" y="-1"/>
            <a:ext cx="10343951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 descr="C:\Documents and Settings\Administrator\桌面\消毒供应中心上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1" y="-1"/>
            <a:ext cx="10317372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 descr="C:\Documents and Settings\Administrator\桌面\消毒供应中心上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3" y="-1"/>
            <a:ext cx="10317370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194" name="Picture 2" descr="C:\Documents and Settings\Administrator\桌面\消毒供应中心上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403" y="-1"/>
            <a:ext cx="10366848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8" name="Picture 2" descr="C:\Documents and Settings\Administrator\桌面\消毒供应中心上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299" y="-1"/>
            <a:ext cx="10343952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42" name="Picture 2" descr="C:\Documents and Settings\Administrator\桌面\消毒供应中心上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3" y="-1"/>
            <a:ext cx="10317370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1266" name="Picture 2" descr="C:\Documents and Settings\Administrator\桌面\消毒供应中心上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406" y="0"/>
            <a:ext cx="10366845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2290" name="Picture 2" descr="C:\Documents and Settings\Administrator\桌面\消毒供应中心上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297" y="0"/>
            <a:ext cx="1034395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3314" name="Picture 2" descr="C:\Documents and Settings\Administrator\桌面\消毒供应中心上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399" y="0"/>
            <a:ext cx="1036684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4338" name="Picture 2" descr="C:\Documents and Settings\Administrator\桌面\消毒供应中心上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319" y="0"/>
            <a:ext cx="1029092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5362" name="Picture 2" descr="C:\Documents and Settings\Administrator\桌面\消毒供应中心上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297" y="0"/>
            <a:ext cx="1034395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6386" name="Picture 2" descr="C:\Documents and Settings\Administrator\桌面\消毒供应中心中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064" y="-1"/>
            <a:ext cx="10242171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7410" name="Picture 2" descr="C:\Documents and Settings\Administrator\桌面\消毒供应中心中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3" y="-1"/>
            <a:ext cx="10317370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8434" name="Picture 2" descr="C:\Documents and Settings\Administrator\桌面\消毒供应中心中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1" y="-1"/>
            <a:ext cx="10317372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9458" name="Picture 2" descr="C:\Documents and Settings\Administrator\桌面\消毒供应中心中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1" y="-1"/>
            <a:ext cx="10317372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482" name="Picture 2" descr="C:\Documents and Settings\Administrator\桌面\消毒供应中心中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89" y="0"/>
            <a:ext cx="1034395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1506" name="Picture 2" descr="C:\Documents and Settings\Administrator\桌面\消毒供应中心中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3" y="-1"/>
            <a:ext cx="10317370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2530" name="Picture 2" descr="C:\Documents and Settings\Administrator\桌面\消毒供应中心中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3" y="-1"/>
            <a:ext cx="10317370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3554" name="Picture 2" descr="C:\Documents and Settings\Administrator\桌面\消毒供应中心中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403" y="-1"/>
            <a:ext cx="10366848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4578" name="Picture 2" descr="C:\Documents and Settings\Administrator\桌面\消毒供应中心中\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89" y="0"/>
            <a:ext cx="1034395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5602" name="Picture 2" descr="C:\Documents and Settings\Administrator\桌面\消毒供应中心中\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1" y="-1"/>
            <a:ext cx="10317372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6626" name="Picture 2" descr="C:\Documents and Settings\Administrator\桌面\消毒供应中心中\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405" y="-1"/>
            <a:ext cx="10366846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7650" name="Picture 2" descr="C:\Documents and Settings\Administrator\桌面\消毒供应中心中\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89" y="0"/>
            <a:ext cx="1034395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8674" name="Picture 2" descr="C:\Documents and Settings\Administrator\桌面\消毒供应中心中\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405" y="-1"/>
            <a:ext cx="10366846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9698" name="Picture 2" descr="C:\Documents and Settings\Administrator\桌面\消毒供应中心中\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319" y="0"/>
            <a:ext cx="1029092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22" name="Picture 2" descr="C:\Documents and Settings\Administrator\桌面\消毒供应中心中\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89" y="-273"/>
            <a:ext cx="1034395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1746" name="Picture 2" descr="C:\Documents and Settings\Administrator\桌面\消毒供应中心下\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319" y="0"/>
            <a:ext cx="1029092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2770" name="Picture 2" descr="C:\Documents and Settings\Administrator\桌面\消毒供应中心下\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628" y="0"/>
            <a:ext cx="10264615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3794" name="Picture 2" descr="C:\Documents and Settings\Administrator\桌面\消毒供应中心下\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71" y="-1"/>
            <a:ext cx="10317372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4818" name="Picture 2" descr="C:\Documents and Settings\Administrator\桌面\消毒供应中心下\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89" y="0"/>
            <a:ext cx="10343954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5842" name="Picture 2" descr="C:\Documents and Settings\Administrator\桌面\消毒供应中心下\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626" y="0"/>
            <a:ext cx="10264617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6866" name="Picture 2" descr="C:\Documents and Settings\Administrator\桌面\消毒供应中心下\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298" y="0"/>
            <a:ext cx="10343953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Application>Microsoft Office PowerPoint</Application>
  <PresentationFormat>自定义</PresentationFormat>
  <Paragraphs>0</Paragraphs>
  <Slides>36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8" baseType="lpstr">
      <vt:lpstr>Office 主题</vt:lpstr>
      <vt:lpstr>包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</vt:vector>
  </TitlesOfParts>
  <Company>微软中国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微软用户</cp:lastModifiedBy>
  <cp:revision>5</cp:revision>
  <dcterms:created xsi:type="dcterms:W3CDTF">2014-09-12T01:27:19Z</dcterms:created>
  <dcterms:modified xsi:type="dcterms:W3CDTF">2014-09-12T02:09:15Z</dcterms:modified>
</cp:coreProperties>
</file>